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431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146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05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42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841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262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63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8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0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4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38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74C0-7E67-494A-93FA-222E9304F9E6}" type="datetimeFigureOut">
              <a:rPr lang="ar-EG" smtClean="0"/>
              <a:t>24/09/1440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76AD-F58F-4423-A368-F3A465AF0F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685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Malignant tumors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12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9218" name="Picture 2" descr="C:\Users\ELBOSTAN\Downloads\Colon_AdenoCA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96944" cy="63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BOSTAN\Downloads\Colon_AdenoCA156_Gland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4" y="116632"/>
            <a:ext cx="8876462" cy="66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BOSTAN\Downloads\Colon_AdenoCA155_Gland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93"/>
            <a:ext cx="8784976" cy="65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US" b="1" i="1" dirty="0" err="1">
                <a:latin typeface="Algerian" pitchFamily="82" charset="0"/>
              </a:rPr>
              <a:t>Chondrosarcoma</a:t>
            </a:r>
            <a:r>
              <a:rPr lang="en-US" b="1" dirty="0" smtClean="0"/>
              <a:t> 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3332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differentiated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 descr="C:\Users\ELBOSTAN\Downloads\Bone_SynovialChondromatos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944"/>
            <a:ext cx="9144000" cy="5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differentiated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1266" name="Picture 2" descr="C:\Users\ELBOSTAN\Downloads\Breast_Chondrosarco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" y="1165903"/>
            <a:ext cx="9129352" cy="56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Note criteria of malignancy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2290" name="Picture 2" descr="C:\Users\ELBOSTAN\Downloads\chondrosarcoma hyaline type grade 3 mic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55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BOSTAN\Downloads\fig_d_high_power_h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"/>
            <a:ext cx="9011096" cy="68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malignancy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Pleomorphism</a:t>
            </a:r>
            <a:endParaRPr lang="en-US" dirty="0" smtClean="0"/>
          </a:p>
          <a:p>
            <a:pPr algn="l" rtl="0"/>
            <a:r>
              <a:rPr lang="en-US" dirty="0" err="1" smtClean="0"/>
              <a:t>Hyperchromatism</a:t>
            </a:r>
            <a:endParaRPr lang="en-US" dirty="0" smtClean="0"/>
          </a:p>
          <a:p>
            <a:pPr algn="l" rtl="0"/>
            <a:r>
              <a:rPr lang="en-US" dirty="0" smtClean="0"/>
              <a:t>Increase </a:t>
            </a:r>
            <a:r>
              <a:rPr lang="en-US" dirty="0" err="1" smtClean="0"/>
              <a:t>nucleocytoplasmic</a:t>
            </a:r>
            <a:r>
              <a:rPr lang="en-US" dirty="0" smtClean="0"/>
              <a:t> ratio</a:t>
            </a:r>
          </a:p>
          <a:p>
            <a:pPr algn="l" rtl="0"/>
            <a:r>
              <a:rPr lang="en-US" dirty="0" smtClean="0"/>
              <a:t>Abnormal mitotic figures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947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malignancy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C:\Users\ELBOSTAN\Downloads\Colon_NE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 descr="C:\Users\ELBOSTAN\Downloads\Colon_NE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1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23928" y="3645024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3347864" y="3284984"/>
            <a:ext cx="68407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23728" y="3933056"/>
            <a:ext cx="144016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11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Algerian" pitchFamily="82" charset="0"/>
              </a:rPr>
              <a:t>Squamous cell carcinoma</a:t>
            </a:r>
            <a:endParaRPr lang="ar-EG" b="1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cell carcinoma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 descr="C:\Users\ELBOSTAN\Downloads\JOralMaxillofacPathol_2013_17_1_45_110720_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5212"/>
            <a:ext cx="8712968" cy="55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BOSTAN\Downloads\796px-Oral_cancer_(1)_squamous_cell_carcinoma_histopath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" y="0"/>
            <a:ext cx="9113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740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lgerian" pitchFamily="82" charset="0"/>
              </a:rPr>
              <a:t>adenocarcinoma</a:t>
            </a:r>
            <a:endParaRPr lang="ar-EG" b="1" i="1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Adenocarcinoma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6146" name="Picture 2" descr="C:\Users\ELBOSTAN\Downloads\col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6912768" cy="46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Malignant tumors</vt:lpstr>
      <vt:lpstr>Criteria of malignancy </vt:lpstr>
      <vt:lpstr>Criteria of malignancy</vt:lpstr>
      <vt:lpstr>PowerPoint Presentation</vt:lpstr>
      <vt:lpstr>Squamous cell carcinoma</vt:lpstr>
      <vt:lpstr>Squamous cell carcinoma</vt:lpstr>
      <vt:lpstr>PowerPoint Presentation</vt:lpstr>
      <vt:lpstr>adenocarcinoma</vt:lpstr>
      <vt:lpstr>Adenocarcinoma </vt:lpstr>
      <vt:lpstr>PowerPoint Presentation</vt:lpstr>
      <vt:lpstr>PowerPoint Presentation</vt:lpstr>
      <vt:lpstr>PowerPoint Presentation</vt:lpstr>
      <vt:lpstr>Chondrosarcoma </vt:lpstr>
      <vt:lpstr>Well differentiated</vt:lpstr>
      <vt:lpstr>Poorly differentiated</vt:lpstr>
      <vt:lpstr>Note criteria of malignancy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tumors</dc:title>
  <dc:creator>ELBOSTAN</dc:creator>
  <cp:lastModifiedBy>ELBOSTAN</cp:lastModifiedBy>
  <cp:revision>7</cp:revision>
  <dcterms:created xsi:type="dcterms:W3CDTF">2019-05-27T22:19:09Z</dcterms:created>
  <dcterms:modified xsi:type="dcterms:W3CDTF">2019-05-27T22:53:21Z</dcterms:modified>
</cp:coreProperties>
</file>